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Alexandria"/>
      <p:regular r:id="rId17"/>
    </p:embeddedFont>
    <p:embeddedFont>
      <p:font typeface="Alexandria"/>
      <p:regular r:id="rId18"/>
    </p:embeddedFont>
    <p:embeddedFont>
      <p:font typeface="Nobile"/>
      <p:regular r:id="rId19"/>
    </p:embeddedFont>
    <p:embeddedFont>
      <p:font typeface="Nobile"/>
      <p:regular r:id="rId20"/>
    </p:embeddedFont>
    <p:embeddedFont>
      <p:font typeface="Nobile"/>
      <p:regular r:id="rId21"/>
    </p:embeddedFont>
    <p:embeddedFont>
      <p:font typeface="Nobile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slideLayout" Target="../slideLayouts/slideLayout7.xml"/><Relationship Id="rId7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slideLayout" Target="../slideLayouts/slideLayout8.xml"/><Relationship Id="rId6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096095"/>
            <a:ext cx="7556421" cy="19564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7700"/>
              </a:lnSpc>
              <a:buNone/>
            </a:pPr>
            <a:r>
              <a:rPr lang="en-US" sz="61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Node.js의 테스트와 디버깅</a:t>
            </a:r>
            <a:endParaRPr lang="en-US" sz="6150" dirty="0"/>
          </a:p>
        </p:txBody>
      </p:sp>
      <p:sp>
        <p:nvSpPr>
          <p:cNvPr id="4" name="Text 1"/>
          <p:cNvSpPr/>
          <p:nvPr/>
        </p:nvSpPr>
        <p:spPr>
          <a:xfrm>
            <a:off x="6280190" y="4392692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Node.js는 JavaScript 런타임 환경으로, 웹 애플리케이션 개발에 널리 사용됩니다. 효과적인 테스트와 디버깅은 Node.js 프로젝트의 안정성과 품질을 보장하는 데 필수적입니다.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5753457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7810" y="5761077"/>
            <a:ext cx="347663" cy="34766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756440" y="5736550"/>
            <a:ext cx="1815822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404155"/>
                </a:solidFill>
                <a:latin typeface="Nobile Bold" pitchFamily="34" charset="0"/>
                <a:ea typeface="Nobile Bold" pitchFamily="34" charset="-122"/>
                <a:cs typeface="Nobile Bold" pitchFamily="34" charset="-120"/>
              </a:rPr>
              <a:t>작성자: 근석 이</a:t>
            </a:r>
            <a:endParaRPr lang="en-US" sz="2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04017" y="554474"/>
            <a:ext cx="7735967" cy="1257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4950"/>
              </a:lnSpc>
              <a:buNone/>
            </a:pPr>
            <a:r>
              <a:rPr lang="en-US" sz="39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효과적인 Node.js 테스트와 디버깅 전략</a:t>
            </a:r>
            <a:endParaRPr lang="en-US" sz="3950" dirty="0"/>
          </a:p>
        </p:txBody>
      </p:sp>
      <p:sp>
        <p:nvSpPr>
          <p:cNvPr id="4" name="Shape 1"/>
          <p:cNvSpPr/>
          <p:nvPr/>
        </p:nvSpPr>
        <p:spPr>
          <a:xfrm>
            <a:off x="994291" y="2113478"/>
            <a:ext cx="22860" cy="5561528"/>
          </a:xfrm>
          <a:prstGeom prst="roundRect">
            <a:avLst>
              <a:gd name="adj" fmla="val 369610"/>
            </a:avLst>
          </a:prstGeom>
          <a:solidFill>
            <a:srgbClr val="B8C3DF"/>
          </a:solidFill>
          <a:ln/>
        </p:spPr>
      </p:sp>
      <p:sp>
        <p:nvSpPr>
          <p:cNvPr id="5" name="Shape 2"/>
          <p:cNvSpPr/>
          <p:nvPr/>
        </p:nvSpPr>
        <p:spPr>
          <a:xfrm>
            <a:off x="1209139" y="2554486"/>
            <a:ext cx="704017" cy="22860"/>
          </a:xfrm>
          <a:prstGeom prst="roundRect">
            <a:avLst>
              <a:gd name="adj" fmla="val 369610"/>
            </a:avLst>
          </a:prstGeom>
          <a:solidFill>
            <a:srgbClr val="B8C3DF"/>
          </a:solidFill>
          <a:ln/>
        </p:spPr>
      </p:sp>
      <p:sp>
        <p:nvSpPr>
          <p:cNvPr id="6" name="Shape 3"/>
          <p:cNvSpPr/>
          <p:nvPr/>
        </p:nvSpPr>
        <p:spPr>
          <a:xfrm>
            <a:off x="779443" y="2339697"/>
            <a:ext cx="452557" cy="452557"/>
          </a:xfrm>
          <a:prstGeom prst="roundRect">
            <a:avLst>
              <a:gd name="adj" fmla="val 18670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949107" y="2415064"/>
            <a:ext cx="113228" cy="301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23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1</a:t>
            </a:r>
            <a:endParaRPr lang="en-US" sz="2350" dirty="0"/>
          </a:p>
        </p:txBody>
      </p:sp>
      <p:sp>
        <p:nvSpPr>
          <p:cNvPr id="8" name="Text 5"/>
          <p:cNvSpPr/>
          <p:nvPr/>
        </p:nvSpPr>
        <p:spPr>
          <a:xfrm>
            <a:off x="2112169" y="2314575"/>
            <a:ext cx="2514600" cy="3143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철저한 단위 테스트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2112169" y="2749510"/>
            <a:ext cx="6327815" cy="3219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모듈 별 단위 테스트로 안정적인 코드 베이스를 만듭니다.</a:t>
            </a:r>
            <a:endParaRPr lang="en-US" sz="1550" dirty="0"/>
          </a:p>
        </p:txBody>
      </p:sp>
      <p:sp>
        <p:nvSpPr>
          <p:cNvPr id="10" name="Shape 7"/>
          <p:cNvSpPr/>
          <p:nvPr/>
        </p:nvSpPr>
        <p:spPr>
          <a:xfrm>
            <a:off x="1209139" y="3914656"/>
            <a:ext cx="704017" cy="22860"/>
          </a:xfrm>
          <a:prstGeom prst="roundRect">
            <a:avLst>
              <a:gd name="adj" fmla="val 369610"/>
            </a:avLst>
          </a:prstGeom>
          <a:solidFill>
            <a:srgbClr val="B8C3DF"/>
          </a:solidFill>
          <a:ln/>
        </p:spPr>
      </p:sp>
      <p:sp>
        <p:nvSpPr>
          <p:cNvPr id="11" name="Shape 8"/>
          <p:cNvSpPr/>
          <p:nvPr/>
        </p:nvSpPr>
        <p:spPr>
          <a:xfrm>
            <a:off x="779443" y="3699867"/>
            <a:ext cx="452557" cy="452557"/>
          </a:xfrm>
          <a:prstGeom prst="roundRect">
            <a:avLst>
              <a:gd name="adj" fmla="val 18670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917436" y="3775234"/>
            <a:ext cx="176570" cy="301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23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2</a:t>
            </a:r>
            <a:endParaRPr lang="en-US" sz="2350" dirty="0"/>
          </a:p>
        </p:txBody>
      </p:sp>
      <p:sp>
        <p:nvSpPr>
          <p:cNvPr id="13" name="Text 10"/>
          <p:cNvSpPr/>
          <p:nvPr/>
        </p:nvSpPr>
        <p:spPr>
          <a:xfrm>
            <a:off x="2112169" y="3674745"/>
            <a:ext cx="2514600" cy="3143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체계적인 통합 테스트</a:t>
            </a:r>
            <a:endParaRPr lang="en-US" sz="1950" dirty="0"/>
          </a:p>
        </p:txBody>
      </p:sp>
      <p:sp>
        <p:nvSpPr>
          <p:cNvPr id="14" name="Text 11"/>
          <p:cNvSpPr/>
          <p:nvPr/>
        </p:nvSpPr>
        <p:spPr>
          <a:xfrm>
            <a:off x="2112169" y="4109680"/>
            <a:ext cx="6327815" cy="3219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서버, 데이터베이스, 엔드투엔드 테스트로 전체 시스템을 검증합니다.</a:t>
            </a:r>
            <a:endParaRPr lang="en-US" sz="1550" dirty="0"/>
          </a:p>
        </p:txBody>
      </p:sp>
      <p:sp>
        <p:nvSpPr>
          <p:cNvPr id="15" name="Shape 12"/>
          <p:cNvSpPr/>
          <p:nvPr/>
        </p:nvSpPr>
        <p:spPr>
          <a:xfrm>
            <a:off x="1209139" y="5274826"/>
            <a:ext cx="704017" cy="22860"/>
          </a:xfrm>
          <a:prstGeom prst="roundRect">
            <a:avLst>
              <a:gd name="adj" fmla="val 369610"/>
            </a:avLst>
          </a:prstGeom>
          <a:solidFill>
            <a:srgbClr val="B8C3DF"/>
          </a:solidFill>
          <a:ln/>
        </p:spPr>
      </p:sp>
      <p:sp>
        <p:nvSpPr>
          <p:cNvPr id="16" name="Shape 13"/>
          <p:cNvSpPr/>
          <p:nvPr/>
        </p:nvSpPr>
        <p:spPr>
          <a:xfrm>
            <a:off x="779443" y="5060037"/>
            <a:ext cx="452557" cy="452557"/>
          </a:xfrm>
          <a:prstGeom prst="roundRect">
            <a:avLst>
              <a:gd name="adj" fmla="val 18670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916841" y="5135404"/>
            <a:ext cx="177760" cy="301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23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3</a:t>
            </a:r>
            <a:endParaRPr lang="en-US" sz="2350" dirty="0"/>
          </a:p>
        </p:txBody>
      </p:sp>
      <p:sp>
        <p:nvSpPr>
          <p:cNvPr id="18" name="Text 15"/>
          <p:cNvSpPr/>
          <p:nvPr/>
        </p:nvSpPr>
        <p:spPr>
          <a:xfrm>
            <a:off x="2112169" y="5034915"/>
            <a:ext cx="2517219" cy="3143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다양한 디버깅 도구 활용</a:t>
            </a:r>
            <a:endParaRPr lang="en-US" sz="1950" dirty="0"/>
          </a:p>
        </p:txBody>
      </p:sp>
      <p:sp>
        <p:nvSpPr>
          <p:cNvPr id="19" name="Text 16"/>
          <p:cNvSpPr/>
          <p:nvPr/>
        </p:nvSpPr>
        <p:spPr>
          <a:xfrm>
            <a:off x="2112169" y="5469850"/>
            <a:ext cx="6327815" cy="6438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Node Debugger, V8 Inspector, 프로파일링 등으로 문제를 빠르게 해결합니다.</a:t>
            </a:r>
            <a:endParaRPr lang="en-US" sz="1550" dirty="0"/>
          </a:p>
        </p:txBody>
      </p:sp>
      <p:sp>
        <p:nvSpPr>
          <p:cNvPr id="20" name="Shape 17"/>
          <p:cNvSpPr/>
          <p:nvPr/>
        </p:nvSpPr>
        <p:spPr>
          <a:xfrm>
            <a:off x="1209139" y="6956941"/>
            <a:ext cx="704017" cy="22860"/>
          </a:xfrm>
          <a:prstGeom prst="roundRect">
            <a:avLst>
              <a:gd name="adj" fmla="val 369610"/>
            </a:avLst>
          </a:prstGeom>
          <a:solidFill>
            <a:srgbClr val="B8C3DF"/>
          </a:solidFill>
          <a:ln/>
        </p:spPr>
      </p:sp>
      <p:sp>
        <p:nvSpPr>
          <p:cNvPr id="21" name="Shape 18"/>
          <p:cNvSpPr/>
          <p:nvPr/>
        </p:nvSpPr>
        <p:spPr>
          <a:xfrm>
            <a:off x="779443" y="6742152"/>
            <a:ext cx="452557" cy="452557"/>
          </a:xfrm>
          <a:prstGeom prst="roundRect">
            <a:avLst>
              <a:gd name="adj" fmla="val 18670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22" name="Text 19"/>
          <p:cNvSpPr/>
          <p:nvPr/>
        </p:nvSpPr>
        <p:spPr>
          <a:xfrm>
            <a:off x="915650" y="6817519"/>
            <a:ext cx="180142" cy="301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23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4</a:t>
            </a:r>
            <a:endParaRPr lang="en-US" sz="2350" dirty="0"/>
          </a:p>
        </p:txBody>
      </p:sp>
      <p:sp>
        <p:nvSpPr>
          <p:cNvPr id="23" name="Text 20"/>
          <p:cNvSpPr/>
          <p:nvPr/>
        </p:nvSpPr>
        <p:spPr>
          <a:xfrm>
            <a:off x="2112169" y="6717030"/>
            <a:ext cx="2514600" cy="3143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프로덕션 환경 모니터링</a:t>
            </a:r>
            <a:endParaRPr lang="en-US" sz="1950" dirty="0"/>
          </a:p>
        </p:txBody>
      </p:sp>
      <p:sp>
        <p:nvSpPr>
          <p:cNvPr id="24" name="Text 21"/>
          <p:cNvSpPr/>
          <p:nvPr/>
        </p:nvSpPr>
        <p:spPr>
          <a:xfrm>
            <a:off x="2112169" y="7151965"/>
            <a:ext cx="6327815" cy="3219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PM2, Sentry 등으로 실시간 문제 탐지와 해결을 지원합니다.</a:t>
            </a:r>
            <a:endParaRPr lang="en-US" sz="15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437442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Node.js의 특징과 테스트 및 디버깅의 중요성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195161"/>
            <a:ext cx="3664863" cy="2047994"/>
          </a:xfrm>
          <a:prstGeom prst="roundRect">
            <a:avLst>
              <a:gd name="adj" fmla="val 4652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14624" y="34295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실시간 처리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14624" y="3920014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Node.js는 이벤트 기반 I/O를 통해 동기적 코드 실행이 가능하여 실시간 처리에 적합합니다.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3195161"/>
            <a:ext cx="3664863" cy="2047994"/>
          </a:xfrm>
          <a:prstGeom prst="roundRect">
            <a:avLst>
              <a:gd name="adj" fmla="val 4652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406301" y="34295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높은 확장성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406301" y="3920014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단일 프로세스 기반으로 동작하여 높은 확장성을 제공하며, 많은 요청을 병렬로 처리할 수 있습니다.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469969"/>
            <a:ext cx="7556421" cy="1322189"/>
          </a:xfrm>
          <a:prstGeom prst="roundRect">
            <a:avLst>
              <a:gd name="adj" fmla="val 7205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514624" y="5704403"/>
            <a:ext cx="309729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테스트 및 디버깅의 중요성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14624" y="6194822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실시간 처리와 높은 확장성으로 인해 철저한 테스트와 디버깅이 필요합니다.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090749"/>
            <a:ext cx="938807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단위 테스트: 모듈 별 테스트 코드 작성법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394841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85123" y="5479852"/>
            <a:ext cx="127635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539484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모듈화 설계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906" y="5885259"/>
            <a:ext cx="345924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기능 단위로 모듈화하여 독립적으로 테스트할 수 있도록 설계합니다.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216962" y="5394841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5372576" y="5479852"/>
            <a:ext cx="199072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954078" y="539484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Assertion 기반 테스트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954078" y="5885259"/>
            <a:ext cx="345924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입력값과 기대값을 명시적으로 정의하는 assertion 기반 테스트를 작성합니다.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9640133" y="5394841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9795034" y="5479852"/>
            <a:ext cx="200382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0377249" y="539484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코드 커버리지 측정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0377249" y="5885259"/>
            <a:ext cx="345924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테스트 코드 작성 시 코드 커버리지를 파악하여 테스트 범위를 확인합니다.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39960"/>
            <a:ext cx="1079980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통합 테스트: 서버와 데이터베이스 연계 테스트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서버 간 통신 테스트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396859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서버 간 API 호출과 응답을 테스트하여 통합 기능을 검증합니다.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815715"/>
            <a:ext cx="30207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데이터베이스 연동 테스트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396859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데이터베이스 CRUD 작업을 테스트하여 데이터 처리 로직을 검증합니다.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엔드투엔드 테스트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396859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실제 사용자 시나리오를 재현하는 엔드투엔드 테스트를 통해 전체 흐름을 검증합니다.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1644" y="781883"/>
            <a:ext cx="7600712" cy="13780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테스트 프레임워크: Mocha, Jest 등 활용 방법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1087041" y="2490549"/>
            <a:ext cx="30480" cy="4957167"/>
          </a:xfrm>
          <a:prstGeom prst="roundRect">
            <a:avLst>
              <a:gd name="adj" fmla="val 303837"/>
            </a:avLst>
          </a:prstGeom>
          <a:solidFill>
            <a:srgbClr val="B8C3DF"/>
          </a:solidFill>
          <a:ln/>
        </p:spPr>
      </p:sp>
      <p:sp>
        <p:nvSpPr>
          <p:cNvPr id="5" name="Shape 2"/>
          <p:cNvSpPr/>
          <p:nvPr/>
        </p:nvSpPr>
        <p:spPr>
          <a:xfrm>
            <a:off x="1319808" y="2971324"/>
            <a:ext cx="771644" cy="30480"/>
          </a:xfrm>
          <a:prstGeom prst="roundRect">
            <a:avLst>
              <a:gd name="adj" fmla="val 303837"/>
            </a:avLst>
          </a:prstGeom>
          <a:solidFill>
            <a:srgbClr val="B8C3DF"/>
          </a:solidFill>
          <a:ln/>
        </p:spPr>
      </p:sp>
      <p:sp>
        <p:nvSpPr>
          <p:cNvPr id="6" name="Shape 3"/>
          <p:cNvSpPr/>
          <p:nvPr/>
        </p:nvSpPr>
        <p:spPr>
          <a:xfrm>
            <a:off x="854273" y="2738557"/>
            <a:ext cx="496014" cy="496014"/>
          </a:xfrm>
          <a:prstGeom prst="roundRect">
            <a:avLst>
              <a:gd name="adj" fmla="val 18671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1040249" y="2821186"/>
            <a:ext cx="124063" cy="330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6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1</a:t>
            </a:r>
            <a:endParaRPr lang="en-US" sz="2600" dirty="0"/>
          </a:p>
        </p:txBody>
      </p:sp>
      <p:sp>
        <p:nvSpPr>
          <p:cNvPr id="8" name="Text 5"/>
          <p:cNvSpPr/>
          <p:nvPr/>
        </p:nvSpPr>
        <p:spPr>
          <a:xfrm>
            <a:off x="2314932" y="2710934"/>
            <a:ext cx="2756178" cy="344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Mocha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2314932" y="3187660"/>
            <a:ext cx="6057424" cy="3527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비동기 테스트에 적합한 BDD 스타일의 테스트 프레임워크입니다.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1319808" y="4461986"/>
            <a:ext cx="771644" cy="30480"/>
          </a:xfrm>
          <a:prstGeom prst="roundRect">
            <a:avLst>
              <a:gd name="adj" fmla="val 303837"/>
            </a:avLst>
          </a:prstGeom>
          <a:solidFill>
            <a:srgbClr val="B8C3DF"/>
          </a:solidFill>
          <a:ln/>
        </p:spPr>
      </p:sp>
      <p:sp>
        <p:nvSpPr>
          <p:cNvPr id="11" name="Shape 8"/>
          <p:cNvSpPr/>
          <p:nvPr/>
        </p:nvSpPr>
        <p:spPr>
          <a:xfrm>
            <a:off x="854273" y="4229219"/>
            <a:ext cx="496014" cy="496014"/>
          </a:xfrm>
          <a:prstGeom prst="roundRect">
            <a:avLst>
              <a:gd name="adj" fmla="val 18671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1005483" y="4311848"/>
            <a:ext cx="193477" cy="330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6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2</a:t>
            </a:r>
            <a:endParaRPr lang="en-US" sz="2600" dirty="0"/>
          </a:p>
        </p:txBody>
      </p:sp>
      <p:sp>
        <p:nvSpPr>
          <p:cNvPr id="13" name="Text 10"/>
          <p:cNvSpPr/>
          <p:nvPr/>
        </p:nvSpPr>
        <p:spPr>
          <a:xfrm>
            <a:off x="2314932" y="4201597"/>
            <a:ext cx="2756178" cy="344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Jest</a:t>
            </a:r>
            <a:endParaRPr lang="en-US" sz="2150" dirty="0"/>
          </a:p>
        </p:txBody>
      </p:sp>
      <p:sp>
        <p:nvSpPr>
          <p:cNvPr id="14" name="Text 11"/>
          <p:cNvSpPr/>
          <p:nvPr/>
        </p:nvSpPr>
        <p:spPr>
          <a:xfrm>
            <a:off x="2314932" y="4678323"/>
            <a:ext cx="6057424" cy="705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Facebook이 개발한 강력한 테스트 프레임워크로, 스냅샷 테스트를 지원합니다.</a:t>
            </a:r>
            <a:endParaRPr lang="en-US" sz="1700" dirty="0"/>
          </a:p>
        </p:txBody>
      </p:sp>
      <p:sp>
        <p:nvSpPr>
          <p:cNvPr id="15" name="Shape 12"/>
          <p:cNvSpPr/>
          <p:nvPr/>
        </p:nvSpPr>
        <p:spPr>
          <a:xfrm>
            <a:off x="1319808" y="6305431"/>
            <a:ext cx="771644" cy="30480"/>
          </a:xfrm>
          <a:prstGeom prst="roundRect">
            <a:avLst>
              <a:gd name="adj" fmla="val 303837"/>
            </a:avLst>
          </a:prstGeom>
          <a:solidFill>
            <a:srgbClr val="B8C3DF"/>
          </a:solidFill>
          <a:ln/>
        </p:spPr>
      </p:sp>
      <p:sp>
        <p:nvSpPr>
          <p:cNvPr id="16" name="Shape 13"/>
          <p:cNvSpPr/>
          <p:nvPr/>
        </p:nvSpPr>
        <p:spPr>
          <a:xfrm>
            <a:off x="854273" y="6072664"/>
            <a:ext cx="496014" cy="496014"/>
          </a:xfrm>
          <a:prstGeom prst="roundRect">
            <a:avLst>
              <a:gd name="adj" fmla="val 18671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1004887" y="6155293"/>
            <a:ext cx="194786" cy="330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6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3</a:t>
            </a:r>
            <a:endParaRPr lang="en-US" sz="2600" dirty="0"/>
          </a:p>
        </p:txBody>
      </p:sp>
      <p:sp>
        <p:nvSpPr>
          <p:cNvPr id="18" name="Text 15"/>
          <p:cNvSpPr/>
          <p:nvPr/>
        </p:nvSpPr>
        <p:spPr>
          <a:xfrm>
            <a:off x="2314932" y="6045041"/>
            <a:ext cx="2756178" cy="344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Jasmine</a:t>
            </a:r>
            <a:endParaRPr lang="en-US" sz="2150" dirty="0"/>
          </a:p>
        </p:txBody>
      </p:sp>
      <p:sp>
        <p:nvSpPr>
          <p:cNvPr id="19" name="Text 16"/>
          <p:cNvSpPr/>
          <p:nvPr/>
        </p:nvSpPr>
        <p:spPr>
          <a:xfrm>
            <a:off x="2314932" y="6521768"/>
            <a:ext cx="6057424" cy="705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BDD 스타일의 테스트 프레임워크로, 간단한 문법과 강력한 기능을 제공합니다.</a:t>
            </a:r>
            <a:endParaRPr lang="en-US" sz="17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8570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코드 커버리지: 테스트 범위 파악과 향상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2643426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3437215"/>
            <a:ext cx="287393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Statement Coverage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93790" y="3927634"/>
            <a:ext cx="36080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실행된 코드 라인의 비율을 측정합니다.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2021" y="2643426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742021" y="34372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Branch Coverage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4742021" y="3927634"/>
            <a:ext cx="3608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if-else 등 분기문의 실행 여부를 측정합니다.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5333881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93790" y="612767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Function Coverage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93790" y="6618089"/>
            <a:ext cx="36080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호출된 함수의 비율을 측정합니다.</a:t>
            </a:r>
            <a:endParaRPr lang="en-US" sz="17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2021" y="5333881"/>
            <a:ext cx="566976" cy="566976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4742021" y="612767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Mutation Coverage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4742021" y="6618089"/>
            <a:ext cx="3608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코드 변이를 통해 테스트 품질을 측정합니다.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0093" y="757595"/>
            <a:ext cx="7663815" cy="13218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200"/>
              </a:lnSpc>
              <a:buNone/>
            </a:pPr>
            <a:r>
              <a:rPr lang="en-US" sz="41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디버깅 도구: Node Debugger, V8 inspector 소개</a:t>
            </a:r>
            <a:endParaRPr lang="en-US" sz="41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093" y="2396609"/>
            <a:ext cx="1057394" cy="1691759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114669" y="2608064"/>
            <a:ext cx="2643426" cy="330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Node Debugger</a:t>
            </a:r>
            <a:endParaRPr lang="en-US" sz="2050" dirty="0"/>
          </a:p>
        </p:txBody>
      </p:sp>
      <p:sp>
        <p:nvSpPr>
          <p:cNvPr id="6" name="Text 2"/>
          <p:cNvSpPr/>
          <p:nvPr/>
        </p:nvSpPr>
        <p:spPr>
          <a:xfrm>
            <a:off x="2114669" y="3065264"/>
            <a:ext cx="6289238" cy="676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Node.js의 내장 디버거로, 브레이크포인트 설정과 변수 검사 등이 가능합니다.</a:t>
            </a:r>
            <a:endParaRPr lang="en-US" sz="16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093" y="4088368"/>
            <a:ext cx="1057394" cy="1691759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114669" y="4299823"/>
            <a:ext cx="2643426" cy="330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V8 Inspector</a:t>
            </a:r>
            <a:endParaRPr lang="en-US" sz="2050" dirty="0"/>
          </a:p>
        </p:txBody>
      </p:sp>
      <p:sp>
        <p:nvSpPr>
          <p:cNvPr id="9" name="Text 4"/>
          <p:cNvSpPr/>
          <p:nvPr/>
        </p:nvSpPr>
        <p:spPr>
          <a:xfrm>
            <a:off x="2114669" y="4757023"/>
            <a:ext cx="6289238" cy="676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Chrome DevTools의 V8 엔진 디버거로, 프로파일링과 힙 분석 등을 제공합니다.</a:t>
            </a:r>
            <a:endParaRPr lang="en-US" sz="16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093" y="5780127"/>
            <a:ext cx="1057394" cy="1691759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114669" y="5991582"/>
            <a:ext cx="2643426" cy="330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VS Code 디버거</a:t>
            </a:r>
            <a:endParaRPr lang="en-US" sz="2050" dirty="0"/>
          </a:p>
        </p:txBody>
      </p:sp>
      <p:sp>
        <p:nvSpPr>
          <p:cNvPr id="12" name="Text 6"/>
          <p:cNvSpPr/>
          <p:nvPr/>
        </p:nvSpPr>
        <p:spPr>
          <a:xfrm>
            <a:off x="2114669" y="6448782"/>
            <a:ext cx="6289238" cy="676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Visual Studio Code에 내장된 디버거로, Node.js 애플리케이션 디버깅을 지원합니다.</a:t>
            </a:r>
            <a:endParaRPr lang="en-US" sz="16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39960"/>
            <a:ext cx="1050095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프로덕션 환경 디버깅: PM2, Sentry 등 활용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PM2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396859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Node.js 프로세스 관리자로, 프로덕션 환경에서 애플리케이션을 안정적으로 실행할 수 있습니다.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Sentry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396859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오류 추적 및 모니터링 서비스로, 프로덕션 환경의 예외 상황을 실시간으로 탐지할 수 있습니다.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New Relic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396859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Application Performance Monitoring 도구로, 애플리케이션 성능을 실시간으로 분석할 수 있습니다.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255990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성능 분석: 프로파일링을 통한 병목 개선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013710"/>
            <a:ext cx="3664863" cy="2047994"/>
          </a:xfrm>
          <a:prstGeom prst="roundRect">
            <a:avLst>
              <a:gd name="adj" fmla="val 4652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14624" y="324814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CPU 프로파일링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14624" y="3738563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CPU 사용량 분석을 통해 성능 병목 지점을 파악할 수 있습니다.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3013710"/>
            <a:ext cx="3664863" cy="2047994"/>
          </a:xfrm>
          <a:prstGeom prst="roundRect">
            <a:avLst>
              <a:gd name="adj" fmla="val 4652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406301" y="324814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메모리 프로파일링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406301" y="3738563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메모리 소비량 분석으로 메모리 누수 등의 문제를 발견할 수 있습니다.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288518"/>
            <a:ext cx="3664863" cy="1685092"/>
          </a:xfrm>
          <a:prstGeom prst="roundRect">
            <a:avLst>
              <a:gd name="adj" fmla="val 5654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514624" y="552295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네트워크 프로파일링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14624" y="6013371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네트워크 I/O 분석으로 병목 지점을 파악하고 개선할 수 있습니다.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10171867" y="5288518"/>
            <a:ext cx="3664863" cy="1685092"/>
          </a:xfrm>
          <a:prstGeom prst="roundRect">
            <a:avLst>
              <a:gd name="adj" fmla="val 5654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10406301" y="552295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상호작용 프로파일링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0406301" y="6013371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코드 간 상호작용을 분석하여 최적화 기회를 찾을 수 있습니다.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2024-11-04T13:20:38Z</dcterms:created>
  <dcterms:modified xsi:type="dcterms:W3CDTF">2024-11-04T13:20:38Z</dcterms:modified>
</cp:coreProperties>
</file>